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81" r:id="rId2"/>
    <p:sldId id="482" r:id="rId3"/>
    <p:sldId id="483" r:id="rId4"/>
    <p:sldId id="484" r:id="rId5"/>
    <p:sldId id="485" r:id="rId6"/>
    <p:sldId id="48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236. NANG LE KEIMAH HONG SAM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Softly and Tenderly Jesus is Calling</a:t>
            </a:r>
          </a:p>
          <a:p>
            <a:r>
              <a:rPr lang="en-US" sz="1500" dirty="0"/>
              <a:t>Matt. 11:28</a:t>
            </a:r>
          </a:p>
          <a:p>
            <a:r>
              <a:rPr lang="en-US" sz="1500" dirty="0"/>
              <a:t>Will Lamartine Thomson, 1847-1909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68586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3181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un” ci.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917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72887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Hun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7557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8251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214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236. NANG LE KEIMAH HONG SAM HI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2018-12-14T14:31:37Z</dcterms:modified>
</cp:coreProperties>
</file>